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3100388" cy="1947863"/>
  <p:notesSz cx="1517650" cy="26400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79" d="100"/>
          <a:sy n="379" d="100"/>
        </p:scale>
        <p:origin x="-1560" y="-90"/>
      </p:cViewPr>
      <p:guideLst>
        <p:guide orient="horz" pos="614"/>
        <p:guide pos="9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529" y="605100"/>
            <a:ext cx="2635330" cy="4175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058" y="1103789"/>
            <a:ext cx="2170272" cy="4977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180" y="78005"/>
            <a:ext cx="236297" cy="16619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750" y="78005"/>
            <a:ext cx="657756" cy="16619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09" y="1251683"/>
            <a:ext cx="2635330" cy="386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4909" y="825588"/>
            <a:ext cx="2635330" cy="4260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51" y="454502"/>
            <a:ext cx="446757" cy="128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1180" y="454502"/>
            <a:ext cx="447296" cy="128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21" y="78005"/>
            <a:ext cx="2790349" cy="32464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020" y="436015"/>
            <a:ext cx="1369876" cy="1817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20" y="617725"/>
            <a:ext cx="1369876" cy="11222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4955" y="436015"/>
            <a:ext cx="1370415" cy="1817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4955" y="617725"/>
            <a:ext cx="1370415" cy="11222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20" y="77554"/>
            <a:ext cx="1020006" cy="3300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167" y="77554"/>
            <a:ext cx="1733203" cy="16624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020" y="407609"/>
            <a:ext cx="1020006" cy="13323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699" y="1363504"/>
            <a:ext cx="1860233" cy="1609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7699" y="174045"/>
            <a:ext cx="1860233" cy="11687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699" y="1524474"/>
            <a:ext cx="1860233" cy="2286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021" y="78005"/>
            <a:ext cx="2790349" cy="324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021" y="454502"/>
            <a:ext cx="2790349" cy="128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019" y="1805381"/>
            <a:ext cx="723424" cy="1037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D4D7-3D22-499B-96AD-F0C0A10B6C77}" type="datetimeFigureOut">
              <a:rPr lang="en-US" smtClean="0"/>
              <a:pPr/>
              <a:t>03/24/2014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9299" y="1805381"/>
            <a:ext cx="981790" cy="1037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21945" y="1805381"/>
            <a:ext cx="723424" cy="1037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8A18C-1522-499B-85EF-806F326DB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SESA285973</dc:creator>
  <cp:lastModifiedBy>Kris Tanner - National Drawing Center</cp:lastModifiedBy>
  <cp:revision>3</cp:revision>
  <dcterms:created xsi:type="dcterms:W3CDTF">2014-02-20T20:10:46Z</dcterms:created>
  <dcterms:modified xsi:type="dcterms:W3CDTF">2014-03-24T16:32:45Z</dcterms:modified>
</cp:coreProperties>
</file>